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>
        <p:scale>
          <a:sx n="78" d="100"/>
          <a:sy n="78" d="100"/>
        </p:scale>
        <p:origin x="27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EE69EE-77F7-33DB-D08B-FCC54D9E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95BE720-D94A-4DF9-D8C0-056CB3A31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1D1429-74E2-95A4-59C9-9B7AC00ED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ACE953-78FE-D6F3-BFEA-0F65365DC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3E1D9F-4C10-478F-37F1-77B759CEF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369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5DAAAF-3F04-FFEA-C12A-FE75F28A9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18B0AF3-18EE-B9E1-9438-71CAF4B79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933C88-A988-10F2-57E5-0F665D80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ADDCDC-3569-DB00-8EEE-527011B7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2F548D-B6EA-0F87-079C-AED7FA0E1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60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DC87F85-5BE4-BBF6-4F64-015E38B5D1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82FDCA-29CC-309D-9517-600E95609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46A190-908A-B183-B4DE-88EE4FA1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D5DE0F-7DFA-6B41-C62E-8C71D21CB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F4C81D-20D4-FF6A-CE75-F475B1B96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9841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B8599D-4071-3212-A4F2-80A623B80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D58943-5636-F842-04F5-5F8C6F673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1327DE-DCC2-E62B-78F9-A9F14C677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F5C56D-3F91-0116-0AE7-2AB3D28A7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21C1E8-0FBF-9340-603B-295ABCB77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4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CBBDD7-B496-C238-4DCE-D607E9983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906C69-A3C8-DEAC-1441-8A1B4DB26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C9BDD1-BE65-DB69-B9A9-E43734695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10162D-6190-3111-37B6-31FAA8F1A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9316D1-1DD2-3541-F649-516147F3B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6067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A9BD18-EBFE-CE3B-C8E2-6385FBD30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9A421C-2DC0-1249-7403-289466A6EB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38C302E-59A5-8071-00ED-3903B3AC0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149EE2-786C-8E81-BA45-452FC5765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B6F7BA-96FA-1BA8-A6AD-D4CC9C3B4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63C7C2-5EAE-EBF3-0F16-311603134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3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3751AD-C7BB-9D9A-1E62-1FEA0B02B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B91E86E-EEC1-F226-8A17-497836B21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BFEDB1-95AD-0F9F-7625-F49D90CF0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417A860-D024-51E5-BD22-A6F82CF95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42B6F2A-F841-79B3-C7C9-AF386C2387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AA9B7BE-663F-2167-E6A4-FFFFF50C9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0512F4D-04CD-63D9-C8AF-1280BB7C4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44B9289-BDF7-901C-ADE4-7F0AF2C2C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3925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5BA69F-E0CD-CC9C-5C3D-3B5997669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3625D7-C8F0-6B97-4463-DC35BE82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D84F109-97AF-3D8F-8339-66F1CD209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CC1BC9F-4253-4298-611C-C1BD5472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396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49D8BAD-2128-A7EF-3EE6-7D5737C71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88248E9-11F9-8857-74E5-5D67F4DD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95EC2A-153A-B58D-7345-774B52418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4114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2EE903-87E1-4877-4115-143AD6EF3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51A228-C870-0369-6DCC-A1C389795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E4AADE-D974-CABF-3472-5381E9FCB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1D968EA-1AC5-1C0E-B84B-1CEF12BB6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B3F2F2A-2586-EA1E-3802-1D250E6E8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2B1AA0-F2AD-8806-01C2-34E9397A9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2801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53464E-95A4-E63A-42E3-52D925293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AB4D781-929E-A338-DFD4-FD08BFE86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441D330-716A-5EB1-71DC-A71228D13F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26CB7F4-9965-D71D-1AFA-2D054E466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F58948B-00AD-76FA-1682-4AE4BA248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1C6EFE-8B3B-23F8-FC42-0B981C94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9716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A7D1FA3-7F1F-62C0-8870-8CAFC75F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8571FF-B19A-2E19-19E7-D774C6A10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0C306A-6F92-91BA-5CCD-EE1855C368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3CF9B1-33A4-4C2A-B9CC-7664B00A9AEB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EAA2A-1645-B080-A455-0A4BC07F9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A04B1-ED2F-D134-53CA-656964DFC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C3CA73-2F55-406E-AB6B-900464E419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61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DAF69C-5BC3-62BE-C94E-C68C369A7551}"/>
              </a:ext>
            </a:extLst>
          </p:cNvPr>
          <p:cNvSpPr txBox="1"/>
          <p:nvPr/>
        </p:nvSpPr>
        <p:spPr>
          <a:xfrm>
            <a:off x="686663" y="1295992"/>
            <a:ext cx="7162449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t-IT" sz="1600" dirty="0"/>
              <a:t>Dopo aver praticato da giovane altri sport a livello agonistico, ho iniziato a giocare a golf nel 1990 e, da allora, il golf è diventato una parte importante della mia vita.</a:t>
            </a:r>
          </a:p>
          <a:p>
            <a:pPr>
              <a:spcAft>
                <a:spcPts val="1200"/>
              </a:spcAft>
            </a:pPr>
            <a:r>
              <a:rPr lang="it-IT" sz="1600" dirty="0"/>
              <a:t>Sono socio del Golf Club Parco di Roma e, dal 2018, sono associato all’Associazione Golfisti Italiani Seniores. In questi anni ho avuto modo di conoscere e apprezzare sempre più l’AGIS, il suo modo di vivere il golf e quel particolare spirito di amicizia, correttezza e condivisione che caratterizza il mondo dei Seniores.</a:t>
            </a:r>
          </a:p>
          <a:p>
            <a:pPr>
              <a:spcAft>
                <a:spcPts val="1200"/>
              </a:spcAft>
            </a:pPr>
            <a:r>
              <a:rPr lang="it-IT" sz="1600" dirty="0"/>
              <a:t>Nella mia vita professionale sono Dottore Commercialista e socio di un primario Studio Legale e Tributario. Nel mio lavoro ho avuto la possibilità di conoscere da vicino le esigenze e le problematiche, anche organizzative ed economiche, di chi opera nel mondo dello sport.</a:t>
            </a:r>
          </a:p>
          <a:p>
            <a:pPr>
              <a:spcAft>
                <a:spcPts val="1200"/>
              </a:spcAft>
            </a:pPr>
            <a:r>
              <a:rPr lang="it-IT" sz="1600" dirty="0"/>
              <a:t>Ho deciso di candidarmi al Consiglio dell’AGIS perché credo sia arrivato il momento di restituire qualcosa a un’Associazione di cui faccio parte da molti anni e che rappresenta per me molto più di una realtà sportiva.</a:t>
            </a:r>
          </a:p>
          <a:p>
            <a:pPr>
              <a:spcAft>
                <a:spcPts val="1200"/>
              </a:spcAft>
            </a:pPr>
            <a:r>
              <a:rPr lang="it-IT" sz="1600" dirty="0"/>
              <a:t>Appoggio il programma di Marco Durante.</a:t>
            </a:r>
          </a:p>
          <a:p>
            <a:pPr>
              <a:spcAft>
                <a:spcPts val="1200"/>
              </a:spcAft>
            </a:pPr>
            <a:endParaRPr lang="it-IT" sz="1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FFA69A1-E6E5-B591-450F-1F3C7ECBCE3B}"/>
              </a:ext>
            </a:extLst>
          </p:cNvPr>
          <p:cNvSpPr txBox="1"/>
          <p:nvPr/>
        </p:nvSpPr>
        <p:spPr>
          <a:xfrm>
            <a:off x="908264" y="366391"/>
            <a:ext cx="2903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Stefano Giuliano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7D273821-5852-3B32-20C3-91D5DDD580C6}"/>
              </a:ext>
            </a:extLst>
          </p:cNvPr>
          <p:cNvCxnSpPr>
            <a:cxnSpLocks/>
          </p:cNvCxnSpPr>
          <p:nvPr/>
        </p:nvCxnSpPr>
        <p:spPr>
          <a:xfrm>
            <a:off x="521638" y="1006449"/>
            <a:ext cx="75974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D9FCE857-044D-ABAB-4C4F-D99D47CDE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7" r="6697"/>
          <a:stretch/>
        </p:blipFill>
        <p:spPr>
          <a:xfrm>
            <a:off x="8544881" y="1295992"/>
            <a:ext cx="2323589" cy="268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737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186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Stefano Giuliano</dc:creator>
  <cp:lastModifiedBy>Stefano Giuliano</cp:lastModifiedBy>
  <cp:revision>1</cp:revision>
  <dcterms:created xsi:type="dcterms:W3CDTF">2026-09-08T20:19:54Z</dcterms:created>
  <dcterms:modified xsi:type="dcterms:W3CDTF">2026-09-08T20:36:09Z</dcterms:modified>
</cp:coreProperties>
</file>